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70" r:id="rId10"/>
    <p:sldId id="272" r:id="rId11"/>
    <p:sldId id="276" r:id="rId12"/>
    <p:sldId id="277" r:id="rId13"/>
    <p:sldId id="278" r:id="rId14"/>
    <p:sldId id="282" r:id="rId15"/>
    <p:sldId id="283" r:id="rId16"/>
    <p:sldId id="290" r:id="rId17"/>
    <p:sldId id="291" r:id="rId18"/>
    <p:sldId id="292" r:id="rId19"/>
    <p:sldId id="293" r:id="rId20"/>
    <p:sldId id="285" r:id="rId21"/>
    <p:sldId id="287" r:id="rId22"/>
    <p:sldId id="289" r:id="rId23"/>
    <p:sldId id="294" r:id="rId24"/>
    <p:sldId id="296" r:id="rId25"/>
    <p:sldId id="297" r:id="rId26"/>
    <p:sldId id="298" r:id="rId27"/>
    <p:sldId id="299" r:id="rId28"/>
    <p:sldId id="300" r:id="rId29"/>
    <p:sldId id="301" r:id="rId30"/>
    <p:sldId id="303" r:id="rId31"/>
    <p:sldId id="304" r:id="rId32"/>
    <p:sldId id="306" r:id="rId33"/>
    <p:sldId id="307" r:id="rId34"/>
    <p:sldId id="308" r:id="rId35"/>
    <p:sldId id="309" r:id="rId36"/>
    <p:sldId id="311" r:id="rId37"/>
    <p:sldId id="312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3" r:id="rId47"/>
    <p:sldId id="324" r:id="rId48"/>
    <p:sldId id="326" r:id="rId49"/>
    <p:sldId id="327" r:id="rId50"/>
    <p:sldId id="328" r:id="rId51"/>
    <p:sldId id="330" r:id="rId52"/>
    <p:sldId id="331" r:id="rId53"/>
    <p:sldId id="332" r:id="rId54"/>
    <p:sldId id="333" r:id="rId55"/>
    <p:sldId id="334" r:id="rId56"/>
    <p:sldId id="337" r:id="rId57"/>
    <p:sldId id="338" r:id="rId58"/>
    <p:sldId id="339" r:id="rId59"/>
    <p:sldId id="340" r:id="rId60"/>
    <p:sldId id="341" r:id="rId61"/>
    <p:sldId id="343" r:id="rId62"/>
    <p:sldId id="344" r:id="rId63"/>
    <p:sldId id="345" r:id="rId64"/>
    <p:sldId id="346" r:id="rId65"/>
    <p:sldId id="347" r:id="rId66"/>
    <p:sldId id="349" r:id="rId67"/>
    <p:sldId id="350" r:id="rId68"/>
    <p:sldId id="351" r:id="rId69"/>
    <p:sldId id="352" r:id="rId70"/>
    <p:sldId id="354" r:id="rId71"/>
    <p:sldId id="355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5" r:id="rId80"/>
    <p:sldId id="366" r:id="rId81"/>
    <p:sldId id="368" r:id="rId82"/>
    <p:sldId id="369" r:id="rId83"/>
    <p:sldId id="370" r:id="rId84"/>
    <p:sldId id="372" r:id="rId85"/>
    <p:sldId id="373" r:id="rId86"/>
    <p:sldId id="375" r:id="rId87"/>
    <p:sldId id="376" r:id="rId88"/>
    <p:sldId id="377" r:id="rId89"/>
    <p:sldId id="378" r:id="rId90"/>
    <p:sldId id="379" r:id="rId91"/>
    <p:sldId id="380" r:id="rId92"/>
    <p:sldId id="381" r:id="rId93"/>
    <p:sldId id="383" r:id="rId94"/>
    <p:sldId id="385" r:id="rId95"/>
    <p:sldId id="386" r:id="rId96"/>
    <p:sldId id="388" r:id="rId97"/>
    <p:sldId id="389" r:id="rId98"/>
    <p:sldId id="390" r:id="rId99"/>
    <p:sldId id="391" r:id="rId100"/>
    <p:sldId id="392" r:id="rId101"/>
    <p:sldId id="394" r:id="rId102"/>
    <p:sldId id="395" r:id="rId103"/>
    <p:sldId id="396" r:id="rId104"/>
    <p:sldId id="397" r:id="rId105"/>
    <p:sldId id="398" r:id="rId106"/>
    <p:sldId id="403" r:id="rId107"/>
    <p:sldId id="405" r:id="rId108"/>
    <p:sldId id="406" r:id="rId109"/>
    <p:sldId id="408" r:id="rId110"/>
    <p:sldId id="409" r:id="rId111"/>
    <p:sldId id="411" r:id="rId112"/>
    <p:sldId id="412" r:id="rId113"/>
    <p:sldId id="413" r:id="rId114"/>
    <p:sldId id="414" r:id="rId115"/>
    <p:sldId id="416" r:id="rId116"/>
    <p:sldId id="417" r:id="rId117"/>
    <p:sldId id="418" r:id="rId118"/>
    <p:sldId id="419" r:id="rId119"/>
    <p:sldId id="420" r:id="rId120"/>
    <p:sldId id="421" r:id="rId121"/>
    <p:sldId id="422" r:id="rId122"/>
    <p:sldId id="423" r:id="rId123"/>
    <p:sldId id="426" r:id="rId124"/>
    <p:sldId id="428" r:id="rId125"/>
    <p:sldId id="429" r:id="rId126"/>
    <p:sldId id="430" r:id="rId127"/>
    <p:sldId id="432" r:id="rId128"/>
    <p:sldId id="434" r:id="rId129"/>
    <p:sldId id="435" r:id="rId130"/>
    <p:sldId id="436" r:id="rId131"/>
    <p:sldId id="437" r:id="rId132"/>
    <p:sldId id="438" r:id="rId133"/>
    <p:sldId id="439" r:id="rId134"/>
    <p:sldId id="440" r:id="rId135"/>
    <p:sldId id="441" r:id="rId136"/>
    <p:sldId id="442" r:id="rId137"/>
    <p:sldId id="443" r:id="rId138"/>
    <p:sldId id="444" r:id="rId139"/>
    <p:sldId id="445" r:id="rId140"/>
    <p:sldId id="446" r:id="rId141"/>
    <p:sldId id="447" r:id="rId142"/>
    <p:sldId id="448" r:id="rId143"/>
    <p:sldId id="449" r:id="rId144"/>
    <p:sldId id="450" r:id="rId145"/>
    <p:sldId id="451" r:id="rId146"/>
    <p:sldId id="452" r:id="rId147"/>
    <p:sldId id="453" r:id="rId148"/>
    <p:sldId id="454" r:id="rId149"/>
    <p:sldId id="455" r:id="rId150"/>
    <p:sldId id="456" r:id="rId151"/>
    <p:sldId id="457" r:id="rId152"/>
    <p:sldId id="458" r:id="rId153"/>
    <p:sldId id="459" r:id="rId154"/>
    <p:sldId id="460" r:id="rId155"/>
    <p:sldId id="461" r:id="rId156"/>
    <p:sldId id="462" r:id="rId157"/>
    <p:sldId id="463" r:id="rId158"/>
    <p:sldId id="464" r:id="rId159"/>
    <p:sldId id="465" r:id="rId160"/>
    <p:sldId id="466" r:id="rId161"/>
    <p:sldId id="467" r:id="rId162"/>
    <p:sldId id="468" r:id="rId163"/>
    <p:sldId id="469" r:id="rId164"/>
    <p:sldId id="470" r:id="rId165"/>
    <p:sldId id="471" r:id="rId166"/>
    <p:sldId id="472" r:id="rId167"/>
    <p:sldId id="473" r:id="rId168"/>
    <p:sldId id="474" r:id="rId169"/>
    <p:sldId id="475" r:id="rId170"/>
    <p:sldId id="476" r:id="rId171"/>
    <p:sldId id="477" r:id="rId172"/>
    <p:sldId id="478" r:id="rId173"/>
    <p:sldId id="479" r:id="rId174"/>
    <p:sldId id="480" r:id="rId175"/>
    <p:sldId id="481" r:id="rId176"/>
    <p:sldId id="482" r:id="rId177"/>
    <p:sldId id="483" r:id="rId178"/>
    <p:sldId id="484" r:id="rId179"/>
    <p:sldId id="485" r:id="rId180"/>
    <p:sldId id="486" r:id="rId181"/>
    <p:sldId id="487" r:id="rId182"/>
    <p:sldId id="488" r:id="rId183"/>
    <p:sldId id="489" r:id="rId184"/>
    <p:sldId id="490" r:id="rId185"/>
    <p:sldId id="491" r:id="rId186"/>
    <p:sldId id="492" r:id="rId187"/>
    <p:sldId id="493" r:id="rId188"/>
    <p:sldId id="494" r:id="rId189"/>
    <p:sldId id="495" r:id="rId190"/>
    <p:sldId id="399" r:id="rId191"/>
    <p:sldId id="400" r:id="rId192"/>
    <p:sldId id="401" r:id="rId193"/>
    <p:sldId id="402" r:id="rId194"/>
    <p:sldId id="266" r:id="rId195"/>
    <p:sldId id="267" r:id="rId196"/>
    <p:sldId id="268" r:id="rId197"/>
    <p:sldId id="269" r:id="rId19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57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5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3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08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95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08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06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6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85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215B-B86D-418D-8391-A9823060FF2E}" type="datetimeFigureOut">
              <a:rPr lang="de-DE" smtClean="0"/>
              <a:t>04.11.2013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B8D4-00C8-4C8B-A4A6-B8AE59D81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17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5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9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9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6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7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5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28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8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6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4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0" y="-12584"/>
            <a:ext cx="9160778" cy="68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0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3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8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07" y="0"/>
            <a:ext cx="9160778" cy="68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1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4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5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1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35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2" y="6290"/>
            <a:ext cx="9135613" cy="68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2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1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81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77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68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2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40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6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9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9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1" y="12583"/>
            <a:ext cx="9127222" cy="68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4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3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14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52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62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6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8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96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16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53" y="-9227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1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48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9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3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69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78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3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96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80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09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4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97" y="1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7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8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5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9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53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77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14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61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07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13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2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6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4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55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7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46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03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77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8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81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22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64" y="23070"/>
            <a:ext cx="9113241" cy="68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29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1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8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84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0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5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2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0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7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6328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8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77" y="37749"/>
            <a:ext cx="9093667" cy="68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2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31" y="4195"/>
            <a:ext cx="9138408" cy="68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28" y="0"/>
            <a:ext cx="9110445" cy="68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03" y="0"/>
            <a:ext cx="9155184" cy="68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7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4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25" y="67111"/>
            <a:ext cx="8920294" cy="6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07" y="0"/>
            <a:ext cx="9048924" cy="67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3" y="0"/>
            <a:ext cx="8951054" cy="67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17" y="17600"/>
            <a:ext cx="9120533" cy="6840400"/>
          </a:xfrm>
        </p:spPr>
      </p:pic>
    </p:spTree>
    <p:extLst>
      <p:ext uri="{BB962C8B-B14F-4D97-AF65-F5344CB8AC3E}">
        <p14:creationId xmlns:p14="http://schemas.microsoft.com/office/powerpoint/2010/main" val="343541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6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7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5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8481" y="873626"/>
            <a:ext cx="6839284" cy="51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29" y="-31458"/>
            <a:ext cx="9185945" cy="68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0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2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3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0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7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77" y="-18873"/>
            <a:ext cx="9169166" cy="68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7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6964" y="1060945"/>
            <a:ext cx="6625205" cy="49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5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4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18" y="0"/>
            <a:ext cx="9127222" cy="68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9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3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9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2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0" y="31458"/>
            <a:ext cx="9102056" cy="68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6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5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1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0"/>
            <a:ext cx="9160778" cy="68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7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9829" y="1161875"/>
            <a:ext cx="6509857" cy="48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7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4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9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8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1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95" y="18875"/>
            <a:ext cx="9118834" cy="68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3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5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9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1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0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197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197</vt:i4>
      </vt:variant>
    </vt:vector>
  </HeadingPairs>
  <TitlesOfParts>
    <vt:vector size="201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Fritz Ebner</dc:creator>
  <cp:lastModifiedBy>Fritz Ebner</cp:lastModifiedBy>
  <cp:revision>17</cp:revision>
  <dcterms:created xsi:type="dcterms:W3CDTF">2013-11-04T15:57:15Z</dcterms:created>
  <dcterms:modified xsi:type="dcterms:W3CDTF">2013-11-04T17:59:29Z</dcterms:modified>
</cp:coreProperties>
</file>